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49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EIGHTH GRADE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EIGHTH GRADE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EIGHTH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SOCIAL STUDIES EIGHTH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differentiate between, locate, and use valid primary and secondary sources such as computer software, databases, media and news services, biographies, interviews, and artifacts to acquire information about the United States.[8.29A]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pose and answer questions about geographic distributions and patterns shown on maps, graphs, charts, models, and databases.[8.29J]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social studies terminology correctly.[8.30A]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punctuation, and proper citation of sources.[8.30B]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transfer information from one medium to another, including written to visual and statistical to written or visual, using computer software as appropriate.[8.30C]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written, oral, and visual presentations of social studies information.[8.30D]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solution.[8.31A]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decision.[8.31B]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conclusions.[8.29B]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organize and interpret information from outlines, reports, databases, and visuals, including graphs, charts, timelines, and maps.[8.29C]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points of view from the historical context surrounding an event and the frame of reference which influenced the participants.[8.29D]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support a point of view on a social studies issue or event.[8.29E]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bias in written, oral, and visual material.[8.29F]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validity of a source based on language, corroboration with other sources, and information about the author.[8.29G]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social studies information such as maps and graphs.[8.29H]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thematic maps, graphs, charts, models, and databases representing various aspects of the United States.[8.29I]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EIGHTH GRADE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473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9</cp:revision>
  <dcterms:created xsi:type="dcterms:W3CDTF">2014-10-20T16:17:28Z</dcterms:created>
  <dcterms:modified xsi:type="dcterms:W3CDTF">2014-11-06T17:51:10Z</dcterms:modified>
</cp:coreProperties>
</file>